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50" d="100"/>
          <a:sy n="50" d="100"/>
        </p:scale>
        <p:origin x="198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anna.Ramirez@fortbendisd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438331"/>
            <a:ext cx="3008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Mrs. Dee’s ECSE</a:t>
            </a:r>
          </a:p>
          <a:p>
            <a:pPr algn="ctr"/>
            <a:r>
              <a:rPr lang="en-US" sz="2400" dirty="0"/>
              <a:t>Classroom Newsletter</a:t>
            </a:r>
          </a:p>
          <a:p>
            <a:pPr algn="ctr"/>
            <a:r>
              <a:rPr lang="en-US" sz="2400" dirty="0"/>
              <a:t>Week of Aug 25, 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354" y="2065198"/>
            <a:ext cx="235777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sz="2000" b="1" dirty="0"/>
              <a:t>Dates to Remember: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sz="2000" b="1" dirty="0">
                <a:highlight>
                  <a:srgbClr val="FFFF00"/>
                </a:highlight>
              </a:rPr>
              <a:t>Labor Day Holiday September 1</a:t>
            </a:r>
          </a:p>
          <a:p>
            <a:pPr algn="ctr"/>
            <a:endParaRPr lang="en-US" b="1" dirty="0">
              <a:highlight>
                <a:srgbClr val="FFFF00"/>
              </a:highlight>
            </a:endParaRPr>
          </a:p>
          <a:p>
            <a:pPr algn="ctr"/>
            <a:endParaRPr lang="en-US" b="1" dirty="0">
              <a:highlight>
                <a:srgbClr val="FFFF00"/>
              </a:highlight>
            </a:endParaRPr>
          </a:p>
          <a:p>
            <a:pPr algn="ctr"/>
            <a:endParaRPr lang="en-US" b="1" dirty="0">
              <a:highlight>
                <a:srgbClr val="FFFF00"/>
              </a:highlight>
            </a:endParaRP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sz="1400" b="1" dirty="0"/>
              <a:t>Please let me know if you ever have any questions or concerns</a:t>
            </a:r>
            <a:r>
              <a:rPr lang="en-US" b="1" dirty="0"/>
              <a:t>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66183" y="2030578"/>
            <a:ext cx="444920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/>
          </a:p>
          <a:p>
            <a:pPr algn="ctr"/>
            <a:r>
              <a:rPr lang="en-US" dirty="0"/>
              <a:t>We had a great 2</a:t>
            </a:r>
            <a:r>
              <a:rPr lang="en-US" baseline="30000" dirty="0"/>
              <a:t>nd</a:t>
            </a:r>
            <a:r>
              <a:rPr lang="en-US" dirty="0"/>
              <a:t> week of school!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b="1" dirty="0"/>
          </a:p>
          <a:p>
            <a:pPr algn="ctr"/>
            <a:r>
              <a:rPr lang="en-US" dirty="0"/>
              <a:t>We are talking about the letter “B” and the number “</a:t>
            </a:r>
            <a:r>
              <a:rPr lang="en-US"/>
              <a:t>1”.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We will also by discussing how we are each special and unique.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b="1" dirty="0"/>
          </a:p>
          <a:p>
            <a:pPr algn="ctr"/>
            <a:r>
              <a:rPr lang="en-US" dirty="0"/>
              <a:t>This week, we will continue to practice our classroom rules, playing nicely with our friends, and sharing. 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30620" y="8971005"/>
            <a:ext cx="5772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Email: </a:t>
            </a:r>
            <a:r>
              <a:rPr lang="en-US" sz="1400" dirty="0">
                <a:hlinkClick r:id="rId3"/>
              </a:rPr>
              <a:t>Deanna.Ramirez@fortbendisd.gov</a:t>
            </a:r>
            <a:endParaRPr lang="en-US" sz="1400" dirty="0"/>
          </a:p>
          <a:p>
            <a:pPr algn="ctr"/>
            <a:r>
              <a:rPr lang="en-US" sz="1400" dirty="0"/>
              <a:t>ECSE</a:t>
            </a:r>
          </a:p>
          <a:p>
            <a:pPr algn="ctr"/>
            <a:r>
              <a:rPr lang="en-US" sz="1400" dirty="0"/>
              <a:t>Pecan Grove Elementary School</a:t>
            </a:r>
          </a:p>
        </p:txBody>
      </p:sp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9675</TotalTime>
  <Words>106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Ramirez, Deanna</cp:lastModifiedBy>
  <cp:revision>52</cp:revision>
  <dcterms:created xsi:type="dcterms:W3CDTF">2016-05-19T19:32:37Z</dcterms:created>
  <dcterms:modified xsi:type="dcterms:W3CDTF">2025-08-25T21:01:27Z</dcterms:modified>
</cp:coreProperties>
</file>